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9" r:id="rId4"/>
    <p:sldId id="259" r:id="rId5"/>
    <p:sldId id="263" r:id="rId6"/>
    <p:sldId id="264" r:id="rId7"/>
    <p:sldId id="260" r:id="rId8"/>
    <p:sldId id="275" r:id="rId9"/>
    <p:sldId id="261" r:id="rId10"/>
    <p:sldId id="266" r:id="rId11"/>
    <p:sldId id="265" r:id="rId12"/>
    <p:sldId id="267" r:id="rId13"/>
    <p:sldId id="286" r:id="rId14"/>
    <p:sldId id="287" r:id="rId15"/>
    <p:sldId id="288" r:id="rId16"/>
    <p:sldId id="268" r:id="rId17"/>
    <p:sldId id="269" r:id="rId18"/>
    <p:sldId id="270" r:id="rId19"/>
    <p:sldId id="283" r:id="rId20"/>
    <p:sldId id="279" r:id="rId21"/>
    <p:sldId id="273" r:id="rId22"/>
    <p:sldId id="284" r:id="rId23"/>
    <p:sldId id="274" r:id="rId24"/>
    <p:sldId id="262" r:id="rId25"/>
    <p:sldId id="276" r:id="rId26"/>
    <p:sldId id="271" r:id="rId27"/>
    <p:sldId id="277" r:id="rId28"/>
    <p:sldId id="272" r:id="rId29"/>
    <p:sldId id="290" r:id="rId30"/>
    <p:sldId id="278" r:id="rId31"/>
    <p:sldId id="280" r:id="rId32"/>
    <p:sldId id="281" r:id="rId33"/>
    <p:sldId id="282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2B124-4E73-4FD1-917C-7F444B52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D304FC-E0DA-4A8D-B8D7-F967590EA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2E70EA-8D28-4B99-B80C-781F26F1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48C5B2-D6E9-4B4A-9DB7-FF0CD18B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D2BB30-391E-4706-BAEA-47F8EC0E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141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D69AA-4CFB-4070-893F-F1D73699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71BC62A-F468-4DDB-BCFB-63CDE52C9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B7BF15-DF5D-4ACC-A3A5-58C16E59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A9F07A5-9309-4679-9755-796CB51A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F6D6FD0-CA72-4063-A353-3E37BA56F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565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C01747A-E6BB-45A5-8358-58EC98A0B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0114EB5-FB4B-46C6-B792-A4293D327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79196C-C6B6-4B3A-BC98-9BE3A6F5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5C9FEF-C49E-4EDF-BBE4-88340B69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5FB86D-A8F2-4F02-8A11-FBDAAEF9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156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784AA-2801-4EED-B923-905C5698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92EDAB-522B-4DC8-8C1B-C2405E86B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C4A4A3-7229-4CE1-AC5B-476E5083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80B584-7F51-488B-AD8F-CD370A99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26BF6CE-8D1A-41D1-BC06-12E559D7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778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54534-57CA-4827-8C89-13D6ED75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574BDB4-6BFD-4EC6-ABF5-149392C10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FAFDFD-76A0-46BC-96A8-B67429D0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CBB02C-3B77-416D-8A68-256B49D73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81281C-16DB-4CD1-BE6A-A9120C18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508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B8E93-B325-4AEB-A34D-EE4B61F6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B4F407-EA39-4E1C-A9B0-783502268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25C6FC-F2A3-4181-A8A5-5FA0B525B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8578677-0322-4717-B4FC-B8240F3D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6FE2EF-B813-456C-AB26-8AE2D469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86987DF-9F45-4E51-B170-495F9A7F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839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B5857-1078-4071-A794-F6FC1A9E3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E0BD12-7E9B-4135-9447-A73105DB0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48A5DBD-2339-461F-AD1B-71E94DBC7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11AE5B9-A090-4C24-9FC1-9C8889AE3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B6BBBCA-AC15-4FB6-A29C-AD07C135B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E26A028-6B96-467E-B346-A365B3CD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E2BFFA9-9C48-440A-9126-0CCAB998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337A00A-DE45-4AE0-B3AC-E3CFF826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366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FC07A-AD4B-4231-B8A5-720C2553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90C497F-A478-4AFD-9409-38CCD8F4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6317B83-F6A4-4B06-8E3C-C6B4F4247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0CAFD32-4C9C-4CE2-AAA3-A2F2E0A4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73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A74732F-4615-4BC2-9811-28309B84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6E3E8A7-B119-49EB-BB64-015EA698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C14BCB-226C-410A-BDC8-D6611BEF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541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FB7F2-D31E-46E7-9A10-646ECA9A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55437C-BA5B-4048-9CD0-8EC2DC184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97CA96D-6888-4F77-B7F6-5EC5E4295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65208E-C6D5-4062-B756-66285826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912FB32-AA90-4996-908A-14E42C16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1AB187C-885C-484A-8CA0-90C02264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999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5F02A-82C2-4CD8-A6DA-FFD4AB4A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6095485-E462-4049-A56E-7E0E0F95F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9F04911-640E-4D89-8219-6B9378B65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D8B4B4B-7345-42E4-8732-E69C29D8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E8EE17B-4772-46BE-8241-5D8FFB3B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E29B365-9683-4C38-8D20-F75EE7E0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6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862382F-1FD5-4698-BE6A-C0C6F657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A1183A-DE6D-41B0-A3C9-DF4AD5D42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E622E8A-848D-40CC-B8AD-AC436199E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B62C1-08BB-478F-A780-DB0E6EB465D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4F70F3-C410-44BC-AFEB-FE9EEF4F4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1F0EF7A-6D37-45C1-8CBB-010025B2D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50173-9770-452A-B210-470891CF530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520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CFE570D-9D17-475A-A0A2-23650782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Danseturneen september 2018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2021D2B-34CA-4E5E-AFDE-D64F736DD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10" y="1825625"/>
            <a:ext cx="7123580" cy="4351338"/>
          </a:xfrm>
        </p:spPr>
      </p:pic>
    </p:spTree>
    <p:extLst>
      <p:ext uri="{BB962C8B-B14F-4D97-AF65-F5344CB8AC3E}">
        <p14:creationId xmlns:p14="http://schemas.microsoft.com/office/powerpoint/2010/main" val="268255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AA94E-708C-48D9-9A2E-C34108F5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Sightseeing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D4B059-9B7F-4EAA-AE4C-43F5B0A2B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Tivoli blev også besøgt 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67837340-E4F4-4410-BA52-6E4BD22EE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4522"/>
            <a:ext cx="5157787" cy="3425694"/>
          </a:xfr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9B01AE8-D578-4550-8834-E8EBA08FB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Tør vi prøve?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196A1FE4-11BD-410B-A5FD-BB8AACE3D1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14" y="2505075"/>
            <a:ext cx="4592360" cy="3684588"/>
          </a:xfrm>
        </p:spPr>
      </p:pic>
    </p:spTree>
    <p:extLst>
      <p:ext uri="{BB962C8B-B14F-4D97-AF65-F5344CB8AC3E}">
        <p14:creationId xmlns:p14="http://schemas.microsoft.com/office/powerpoint/2010/main" val="294693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A21D3-DE22-4E2D-B62F-FBBD055A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Endnu en optræden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EDFFDF-2DA9-46DB-8F68-7EF9D9A29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Komfortabel transport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3E7F6518-2C18-4A78-A1FB-3EAC88B026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016272"/>
            <a:ext cx="5157787" cy="2662194"/>
          </a:xfr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F4F6B00-80C7-40BA-B2A7-44940A61E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Hos Rotary klub i Birkerød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8AF397D4-A053-4428-8AAB-E989162E69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38419"/>
            <a:ext cx="5183188" cy="3417899"/>
          </a:xfrm>
        </p:spPr>
      </p:pic>
    </p:spTree>
    <p:extLst>
      <p:ext uri="{BB962C8B-B14F-4D97-AF65-F5344CB8AC3E}">
        <p14:creationId xmlns:p14="http://schemas.microsoft.com/office/powerpoint/2010/main" val="399516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9E3F5-0F0E-4CA1-A604-12962F32A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Optræden på Frydenlund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9A2A4A-6ABB-4C9F-8710-E57EF0472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Sangerinde og </a:t>
            </a:r>
            <a:r>
              <a:rPr lang="da-DK" dirty="0" err="1"/>
              <a:t>Tabla</a:t>
            </a:r>
            <a:r>
              <a:rPr lang="da-DK" dirty="0"/>
              <a:t> spiller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188EF144-5F5D-4331-96B6-FEAF3F5DD4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45465"/>
            <a:ext cx="5157787" cy="3403808"/>
          </a:xfr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13F2CB-8377-47BF-A253-A12D839F8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9E0CDD3F-95CE-4891-8EF8-B11B0DE0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87" y="605899"/>
            <a:ext cx="5456250" cy="3113412"/>
          </a:xfrm>
          <a:prstGeom prst="rect">
            <a:avLst/>
          </a:prstGeo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CEE73288-AE68-49ED-8C15-DBC7A13488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6" y="3658393"/>
            <a:ext cx="3626356" cy="3036887"/>
          </a:xfrm>
        </p:spPr>
      </p:pic>
    </p:spTree>
    <p:extLst>
      <p:ext uri="{BB962C8B-B14F-4D97-AF65-F5344CB8AC3E}">
        <p14:creationId xmlns:p14="http://schemas.microsoft.com/office/powerpoint/2010/main" val="212516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E88D635-8D4E-4638-A574-78A78176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D02920CF-EB10-44C2-9CE1-B0707848AC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3" y="118840"/>
            <a:ext cx="3417104" cy="4351338"/>
          </a:xfrm>
        </p:spPr>
      </p:pic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B9F8C8A3-7050-4C6E-A6FE-AF938B2FC7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64" y="2540794"/>
            <a:ext cx="3209546" cy="4351338"/>
          </a:xfr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FF6718B-D02E-4A27-A7CB-CB772B565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68" y="466829"/>
            <a:ext cx="4919472" cy="385876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A102600-375E-4D92-AF74-58CC127F5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73" y="3101738"/>
            <a:ext cx="4398264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1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F592A-67F8-483C-95DB-3967FE46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E5AA368B-4FD4-4055-92CC-8811FA4CFE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6" y="542344"/>
            <a:ext cx="3154680" cy="4187952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B8185430-31DC-42BE-8328-FA8E1CAFBA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30" y="2754906"/>
            <a:ext cx="5181600" cy="3950780"/>
          </a:xfr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069C596-1380-45FF-9797-CB4FE44BE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71" y="365125"/>
            <a:ext cx="2999232" cy="4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6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D2756-0BAC-4627-B214-82164A1E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24091688-DE25-4A61-B0D7-449FABC7CA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7" y="365125"/>
            <a:ext cx="2971800" cy="4151376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99E8CF18-B467-4AA0-B6E7-645DC2D26F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15" y="2898596"/>
            <a:ext cx="5181600" cy="3959404"/>
          </a:xfr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C0686BD-B89B-42FB-886D-9411B9208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0" y="513389"/>
            <a:ext cx="3154680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10488-0817-4A65-91AC-9EB2DF8DA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>
                <a:latin typeface="Arial" panose="020B0604020202020204" pitchFamily="34" charset="0"/>
                <a:cs typeface="Arial" panose="020B0604020202020204" pitchFamily="34" charset="0"/>
              </a:rPr>
              <a:t>På Frydenlund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9BB5E8-E017-4449-A593-2CF95713B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Den indiske ambassadør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B43086C9-034E-44C2-8D45-33CAE4EE1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822714"/>
            <a:ext cx="4520307" cy="2941982"/>
          </a:xfr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98740B4-1654-4DA8-B008-7975B98B4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63827"/>
            <a:ext cx="5183188" cy="874644"/>
          </a:xfrm>
        </p:spPr>
        <p:txBody>
          <a:bodyPr/>
          <a:lstStyle/>
          <a:p>
            <a:r>
              <a:rPr lang="da-DK" dirty="0"/>
              <a:t>Tak for i aften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D132E01E-61E3-4DF1-9901-CB36B43CE1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32" y="1586706"/>
            <a:ext cx="4934980" cy="3684588"/>
          </a:xfrm>
        </p:spPr>
      </p:pic>
    </p:spTree>
    <p:extLst>
      <p:ext uri="{BB962C8B-B14F-4D97-AF65-F5344CB8AC3E}">
        <p14:creationId xmlns:p14="http://schemas.microsoft.com/office/powerpoint/2010/main" val="414125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CF126F59-6ADE-4915-834E-EE70671C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2371"/>
          </a:xfrm>
        </p:spPr>
        <p:txBody>
          <a:bodyPr>
            <a:normAutofit/>
          </a:bodyPr>
          <a:lstStyle/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Så er vi klar i Svendborg til at modtage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besøgl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849049FC-0745-40FB-A5B7-826F0FA20F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32036" y="201267"/>
            <a:ext cx="4162241" cy="3121681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62FF236E-A021-47C5-B202-99E7F1D8BB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65773" y="3429000"/>
            <a:ext cx="4303643" cy="3227732"/>
          </a:xfr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C074CB0-B575-4090-8D93-9EB7B7CFF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0" y="1322363"/>
            <a:ext cx="4162241" cy="276447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1E8C1E3-1165-40A0-8A53-884514B97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1" y="3681271"/>
            <a:ext cx="4479909" cy="29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41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5A6E7-561A-4B40-9B60-A70A09B5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336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På vej til Svendborg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EC55F1C3-C093-47C8-91E3-9FD565954F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1285461"/>
            <a:ext cx="4775687" cy="3047999"/>
          </a:xfr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FEB8B45-BCA8-4BAD-8E83-AD9839E93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6" y="3894080"/>
            <a:ext cx="4518239" cy="2797391"/>
          </a:xfrm>
          <a:prstGeom prst="rect">
            <a:avLst/>
          </a:prstGeo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E11CE4D8-D4D9-493A-A6A7-4B68494AE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46" y="1285461"/>
            <a:ext cx="5150383" cy="3047999"/>
          </a:xfrm>
        </p:spPr>
      </p:pic>
    </p:spTree>
    <p:extLst>
      <p:ext uri="{BB962C8B-B14F-4D97-AF65-F5344CB8AC3E}">
        <p14:creationId xmlns:p14="http://schemas.microsoft.com/office/powerpoint/2010/main" val="3613756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7CD6FBA-B13A-4786-B2BE-704D38B1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 på Fyn d. 9.-15. september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A664320-C3B7-486F-B0C5-BD4E6BC2A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5635"/>
            <a:ext cx="10744200" cy="383132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 9. Ankommer Svendborg og indkvarteres</a:t>
            </a:r>
          </a:p>
          <a:p>
            <a:pPr marL="0" indent="0">
              <a:buNone/>
            </a:pPr>
            <a:r>
              <a:rPr lang="da-DK" dirty="0"/>
              <a:t>10. Besøg på økologisk gård. Optræden på Svendborg Musikskole</a:t>
            </a:r>
          </a:p>
          <a:p>
            <a:pPr marL="0" indent="0">
              <a:buNone/>
            </a:pPr>
            <a:r>
              <a:rPr lang="da-DK" dirty="0"/>
              <a:t>11. Optræden på Svendborg Gymnasium</a:t>
            </a:r>
          </a:p>
          <a:p>
            <a:pPr marL="0" indent="0">
              <a:buNone/>
            </a:pPr>
            <a:r>
              <a:rPr lang="da-DK" dirty="0"/>
              <a:t>12. Frokost på asiatisk restaurant. Optræden på Ollerup Musikefterskole</a:t>
            </a:r>
          </a:p>
          <a:p>
            <a:pPr marL="0" indent="0">
              <a:buNone/>
            </a:pPr>
            <a:r>
              <a:rPr lang="da-DK" dirty="0"/>
              <a:t>13. Svømmehal. Møde med borgmesteren. Svendborg Forsamlingshus</a:t>
            </a:r>
          </a:p>
          <a:p>
            <a:pPr marL="0" indent="0">
              <a:buNone/>
            </a:pPr>
            <a:r>
              <a:rPr lang="da-DK" dirty="0"/>
              <a:t>14. Shopping. Torvet i Svendborg. Afslutning hos Lise og Lars</a:t>
            </a:r>
          </a:p>
          <a:p>
            <a:pPr marL="0" indent="0">
              <a:buNone/>
            </a:pPr>
            <a:r>
              <a:rPr lang="da-DK" dirty="0"/>
              <a:t>15. Afrejse</a:t>
            </a:r>
          </a:p>
          <a:p>
            <a:pPr marL="514350" indent="-514350">
              <a:buAutoNum type="arabicPeriod"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72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25284AF-A35C-4EC0-9067-BA8F1A1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 på Sjælland 1.-9. september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86929FB-E3AB-480E-B09E-60E1AC46A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1. Ankomst DK og indlogeret på Frydenlund</a:t>
            </a:r>
          </a:p>
          <a:p>
            <a:pPr marL="0" indent="0">
              <a:buNone/>
            </a:pPr>
            <a:r>
              <a:rPr lang="da-DK" dirty="0"/>
              <a:t>2.Øve dag</a:t>
            </a:r>
          </a:p>
          <a:p>
            <a:pPr marL="0" indent="0">
              <a:buNone/>
            </a:pPr>
            <a:r>
              <a:rPr lang="da-DK" dirty="0"/>
              <a:t>3.Besøg på Topsøe. Middag med Bengalske forening</a:t>
            </a:r>
          </a:p>
          <a:p>
            <a:pPr marL="0" indent="0">
              <a:buNone/>
            </a:pPr>
            <a:r>
              <a:rPr lang="da-DK" dirty="0"/>
              <a:t>4.Dragør. Optræden på Vedbæk skole og Rotary Club, Birkerød</a:t>
            </a:r>
          </a:p>
          <a:p>
            <a:pPr marL="0" indent="0">
              <a:buNone/>
            </a:pPr>
            <a:r>
              <a:rPr lang="da-DK" dirty="0"/>
              <a:t>5.Blå </a:t>
            </a:r>
            <a:r>
              <a:rPr lang="da-DK" dirty="0" err="1"/>
              <a:t>planet.Optræden</a:t>
            </a:r>
            <a:r>
              <a:rPr lang="da-DK" dirty="0"/>
              <a:t> med Dansekapellet på Bispebjerg Torv</a:t>
            </a:r>
          </a:p>
          <a:p>
            <a:pPr marL="0" indent="0">
              <a:buNone/>
            </a:pPr>
            <a:r>
              <a:rPr lang="da-DK" dirty="0"/>
              <a:t>6.Sight </a:t>
            </a:r>
            <a:r>
              <a:rPr lang="da-DK" dirty="0" err="1"/>
              <a:t>seeing</a:t>
            </a:r>
            <a:r>
              <a:rPr lang="da-DK" dirty="0"/>
              <a:t> Kbh. Optræden på Den Kongelige Ballet skole. </a:t>
            </a:r>
          </a:p>
          <a:p>
            <a:pPr marL="0" indent="0">
              <a:buNone/>
            </a:pPr>
            <a:r>
              <a:rPr lang="da-DK" dirty="0"/>
              <a:t>7.Optræden på Frydenlund</a:t>
            </a:r>
          </a:p>
          <a:p>
            <a:pPr marL="0" indent="0">
              <a:buNone/>
            </a:pPr>
            <a:r>
              <a:rPr lang="da-DK" dirty="0"/>
              <a:t>8.Besøg i Tivoli. Optræden i den Bengalske forening</a:t>
            </a:r>
          </a:p>
          <a:p>
            <a:pPr marL="0" indent="0">
              <a:buNone/>
            </a:pPr>
            <a:r>
              <a:rPr lang="da-DK" dirty="0"/>
              <a:t>9. Rejse til Svendborg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278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42955-9141-4B65-9EF8-DB30CFF8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På besøg på en dansk bondegård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05BDB30-AF3D-4D99-B0EE-1B7F5053C0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7" y="3051364"/>
            <a:ext cx="5181600" cy="3441510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7C52BBED-87B3-49EC-BB94-9337ED051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95" y="3776869"/>
            <a:ext cx="3760303" cy="2920157"/>
          </a:xfr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230D862-3202-4824-8A68-B0A965BCC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52" y="1113392"/>
            <a:ext cx="5414409" cy="33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3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9FCF5-1ED9-4159-B68C-628DB48F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Svendborg musikskole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2230D4CA-42D6-4641-B61A-36D527D4D4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23" y="1550056"/>
            <a:ext cx="5181600" cy="2914650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03FB117-B00A-46E7-8F83-03F077539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19" y="1398795"/>
            <a:ext cx="5395475" cy="4700921"/>
          </a:xfrm>
          <a:prstGeom prst="rect">
            <a:avLst/>
          </a:prstGeo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D28C58AC-BF28-4D29-9FD3-83F7F6BE38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40" y="3950673"/>
            <a:ext cx="3800061" cy="2848534"/>
          </a:xfrm>
        </p:spPr>
      </p:pic>
    </p:spTree>
    <p:extLst>
      <p:ext uri="{BB962C8B-B14F-4D97-AF65-F5344CB8AC3E}">
        <p14:creationId xmlns:p14="http://schemas.microsoft.com/office/powerpoint/2010/main" val="3461144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6E378012-65D8-4652-994E-0397DC86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2F1FADBE-A9CB-4AAE-A689-77A4F59F1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1" y="965614"/>
            <a:ext cx="2585484" cy="4351338"/>
          </a:xfr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FC850C70-465E-409E-9ED1-9334698988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34" y="2291177"/>
            <a:ext cx="2271654" cy="4351338"/>
          </a:xfr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42134477-BB73-43DA-8A02-1E0A34F3C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40" y="365125"/>
            <a:ext cx="6947964" cy="40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3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28ECF-2A27-464C-9FC3-18114739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951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På Svendborg Gymnasium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17C78E89-9A86-4715-9B39-2C961CEE0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" y="1340506"/>
            <a:ext cx="5181600" cy="3441510"/>
          </a:xfrm>
        </p:spPr>
      </p:pic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BBE76ACA-77A7-4321-BB18-E35A998798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73" y="365125"/>
            <a:ext cx="5181600" cy="3061261"/>
          </a:xfr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8EC76EF-46B7-43E4-B7FB-777424046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08" y="3146038"/>
            <a:ext cx="5779765" cy="33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78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7A046F-9BA7-4636-8369-BF089F20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         Frokost på asiatisk restaurant – inviteret af Ulla og Jan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60C3CFC-5C4B-49F0-9D9A-FE5ACB60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83" y="1254832"/>
            <a:ext cx="6141228" cy="3040167"/>
          </a:xfrm>
          <a:prstGeom prst="rect">
            <a:avLst/>
          </a:prstGeo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6B3C8200-6395-4F89-BED4-A1102D495F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0" y="1664528"/>
            <a:ext cx="4373366" cy="2801455"/>
          </a:xfr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3B2D8C0-AD51-4AE2-872B-8877AD0DC4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04" y="3583280"/>
            <a:ext cx="5489713" cy="3202851"/>
          </a:xfrm>
        </p:spPr>
      </p:pic>
    </p:spTree>
    <p:extLst>
      <p:ext uri="{BB962C8B-B14F-4D97-AF65-F5344CB8AC3E}">
        <p14:creationId xmlns:p14="http://schemas.microsoft.com/office/powerpoint/2010/main" val="620947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82C4C-EF38-429C-9B81-95D29470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886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Ollerup Musikefterskole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D1600643-F852-43C0-BA31-9888006EB8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5126"/>
            <a:ext cx="5181600" cy="3093391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911DCA43-4F80-4A35-8B8E-9C7D957951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6" y="1911821"/>
            <a:ext cx="5181600" cy="3441510"/>
          </a:xfr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FBF5998-A2BF-4768-9007-8182C8D8A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80951"/>
            <a:ext cx="4132558" cy="274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26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6E3DB05-CB35-4607-8A7F-6A247B2E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318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I svømmehallen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68D845B3-4B59-4B0A-B168-CF5B094D80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" y="1592711"/>
            <a:ext cx="5181600" cy="2590800"/>
          </a:xfr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387F0549-5F08-4350-BBC7-6FB3E1423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43" y="1592711"/>
            <a:ext cx="2873565" cy="4454332"/>
          </a:xfr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958702A-2BA0-4093-B3E4-D3B7100E4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61" y="4047862"/>
            <a:ext cx="5551004" cy="27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75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81AA051F-78E8-4D05-983B-BFE2B9E1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Hos Borgmesteren</a:t>
            </a:r>
          </a:p>
        </p:txBody>
      </p:sp>
      <p:pic>
        <p:nvPicPr>
          <p:cNvPr id="16" name="Pladsholder til indhold 15">
            <a:extLst>
              <a:ext uri="{FF2B5EF4-FFF2-40B4-BE49-F238E27FC236}">
                <a16:creationId xmlns:a16="http://schemas.microsoft.com/office/drawing/2014/main" id="{8F063A9A-2060-440F-BF51-703F31BE3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02075"/>
            <a:ext cx="5181600" cy="2590800"/>
          </a:xfr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E239E23-F54E-4D59-8BE0-F43E873D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33" y="3246073"/>
            <a:ext cx="4901184" cy="3255264"/>
          </a:xfrm>
          <a:prstGeom prst="rect">
            <a:avLst/>
          </a:prstGeom>
        </p:spPr>
      </p:pic>
      <p:pic>
        <p:nvPicPr>
          <p:cNvPr id="24" name="Pladsholder til indhold 23">
            <a:extLst>
              <a:ext uri="{FF2B5EF4-FFF2-40B4-BE49-F238E27FC236}">
                <a16:creationId xmlns:a16="http://schemas.microsoft.com/office/drawing/2014/main" id="{5AF861C1-C4B2-47A7-AA4E-5081B15224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87" y="365125"/>
            <a:ext cx="5181600" cy="3380902"/>
          </a:xfrm>
        </p:spPr>
      </p:pic>
    </p:spTree>
    <p:extLst>
      <p:ext uri="{BB962C8B-B14F-4D97-AF65-F5344CB8AC3E}">
        <p14:creationId xmlns:p14="http://schemas.microsoft.com/office/powerpoint/2010/main" val="1369389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A85A0-0EF9-4159-8A21-AC14A375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 Svendborg forsamlingshus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1390D9BF-987D-4748-892E-7ED1021ADD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1" y="1690688"/>
            <a:ext cx="4707228" cy="2590800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224F344E-8D13-485D-BD1A-FF2BB3590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90688"/>
            <a:ext cx="5181600" cy="2590800"/>
          </a:xfr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B220820-47AE-40F1-83E9-0949BCC1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70" y="3869634"/>
            <a:ext cx="3695859" cy="27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5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95BE2E32-CBBB-476F-883D-6A5408F9D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8" y="3428138"/>
            <a:ext cx="4649499" cy="3429000"/>
          </a:xfrm>
          <a:prstGeom prst="rect">
            <a:avLst/>
          </a:prstGeom>
        </p:spPr>
      </p:pic>
      <p:pic>
        <p:nvPicPr>
          <p:cNvPr id="16" name="Pladsholder til indhold 15">
            <a:extLst>
              <a:ext uri="{FF2B5EF4-FFF2-40B4-BE49-F238E27FC236}">
                <a16:creationId xmlns:a16="http://schemas.microsoft.com/office/drawing/2014/main" id="{2DB356B3-3B43-4B9A-90A7-5FFA2300FC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8" y="1031384"/>
            <a:ext cx="3882887" cy="2096129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BD2104A5-A09E-4342-BE36-C5B0198C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571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Servering af indisk mad for </a:t>
            </a:r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 70</a:t>
            </a:r>
          </a:p>
        </p:txBody>
      </p:sp>
      <p:pic>
        <p:nvPicPr>
          <p:cNvPr id="18" name="Pladsholder til indhold 17">
            <a:extLst>
              <a:ext uri="{FF2B5EF4-FFF2-40B4-BE49-F238E27FC236}">
                <a16:creationId xmlns:a16="http://schemas.microsoft.com/office/drawing/2014/main" id="{47238F24-ED40-443D-9E99-0F2D917BEA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42" y="365125"/>
            <a:ext cx="5181600" cy="2991424"/>
          </a:xfr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AA3C773C-D02D-483E-8EF9-A02E024A7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35" y="3501452"/>
            <a:ext cx="4649499" cy="31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5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F20A8F0-3E94-4244-922D-E87F8D80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Frydenlund er klar – de sidste detaljer diskuteres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D721443A-6754-4F5C-9805-086B39B57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4" y="1434504"/>
            <a:ext cx="7987747" cy="5058371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C4E00206-88C2-4DCB-B046-400F61EA17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82" y="2870717"/>
            <a:ext cx="4707834" cy="3441183"/>
          </a:xfrm>
        </p:spPr>
      </p:pic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46352778-FC4D-4550-8766-54D5E5F20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4382" y="1825625"/>
            <a:ext cx="4449417" cy="4351338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8386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A7D6C-A709-41F7-AF66-B118D372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46840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Der købes gaver til familie og venner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57C1E228-5960-4B03-B495-F0210CEB5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31950"/>
          </a:xfrm>
        </p:spPr>
        <p:txBody>
          <a:bodyPr/>
          <a:lstStyle/>
          <a:p>
            <a:r>
              <a:rPr lang="da-DK" dirty="0"/>
              <a:t>Svært at vælge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DE784FC6-C49A-4DC1-8424-A30EA6E808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2345635"/>
            <a:ext cx="5183188" cy="3714581"/>
          </a:xfrm>
        </p:spPr>
      </p:pic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4EA11C1-21F7-483C-8D95-C46B86E79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31950"/>
          </a:xfrm>
        </p:spPr>
        <p:txBody>
          <a:bodyPr/>
          <a:lstStyle/>
          <a:p>
            <a:r>
              <a:rPr lang="da-DK" dirty="0"/>
              <a:t>Hvordan får jeg plads i kufferten?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153EDB00-E3C9-4705-9C20-B9837896CA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54070"/>
            <a:ext cx="5183188" cy="3714581"/>
          </a:xfrm>
        </p:spPr>
      </p:pic>
    </p:spTree>
    <p:extLst>
      <p:ext uri="{BB962C8B-B14F-4D97-AF65-F5344CB8AC3E}">
        <p14:creationId xmlns:p14="http://schemas.microsoft.com/office/powerpoint/2010/main" val="3687058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F0C37BA-BA0F-492D-A693-5808B706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Optræden på Svendborg torv</a:t>
            </a:r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444D2E0E-8988-46C3-8004-B08ABE2DD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7" y="1267146"/>
            <a:ext cx="5181600" cy="3188921"/>
          </a:xfrm>
        </p:spPr>
      </p:pic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F29B05B5-6281-4AB0-8A5E-BFDFAC3542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35" y="541115"/>
            <a:ext cx="4755408" cy="3158443"/>
          </a:xfr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304A922-BEDC-40F6-A710-C6E5582C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4" y="3875548"/>
            <a:ext cx="4492749" cy="27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7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233527B7-DE11-471D-8167-A60BD17CD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9" y="3416490"/>
            <a:ext cx="5181599" cy="34415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1E3AB6-FA93-48C1-8D44-C3E5C7CA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Så er der afrejse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E5A116C5-959B-4296-BF27-0EDBC7A220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" y="1541999"/>
            <a:ext cx="5181600" cy="2590800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CB26C990-E05A-465C-8FE8-7443797C89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5125"/>
            <a:ext cx="5181600" cy="3441510"/>
          </a:xfrm>
        </p:spPr>
      </p:pic>
    </p:spTree>
    <p:extLst>
      <p:ext uri="{BB962C8B-B14F-4D97-AF65-F5344CB8AC3E}">
        <p14:creationId xmlns:p14="http://schemas.microsoft.com/office/powerpoint/2010/main" val="4090387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67F96-D74C-43A5-8E4D-169C1290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86934873-18ED-456A-B62F-1FC433C78D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32" y="130570"/>
            <a:ext cx="4372913" cy="3441510"/>
          </a:xfr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29DA0E9-6469-4627-8BDC-032CFE97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02" y="3918456"/>
            <a:ext cx="4397601" cy="292079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2BFC948-AF37-4D32-B749-184AD8E87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51" y="3263917"/>
            <a:ext cx="4988500" cy="3228958"/>
          </a:xfrm>
          <a:prstGeom prst="rect">
            <a:avLst/>
          </a:prstGeo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8028FE14-FB4B-4CB4-AEA9-113DC11FF8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6" y="240901"/>
            <a:ext cx="3013027" cy="4351338"/>
          </a:xfrm>
        </p:spPr>
      </p:pic>
    </p:spTree>
    <p:extLst>
      <p:ext uri="{BB962C8B-B14F-4D97-AF65-F5344CB8AC3E}">
        <p14:creationId xmlns:p14="http://schemas.microsoft.com/office/powerpoint/2010/main" val="1170598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31229416-644B-46A2-A0C0-384F1240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Øve dag og morgenmad 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B47B5C49-ACE7-4D84-BA91-E7003BE8B4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539"/>
            <a:ext cx="5181600" cy="3441510"/>
          </a:xfrm>
        </p:spPr>
      </p:pic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EF43EE0C-D577-4B5C-A9D6-8E367256A2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539"/>
            <a:ext cx="5181600" cy="3441510"/>
          </a:xfrm>
        </p:spPr>
      </p:pic>
    </p:spTree>
    <p:extLst>
      <p:ext uri="{BB962C8B-B14F-4D97-AF65-F5344CB8AC3E}">
        <p14:creationId xmlns:p14="http://schemas.microsoft.com/office/powerpoint/2010/main" val="385196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34095-B881-4146-8B2E-E585A4D8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      På besøg på Vedbæk skole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298FC699-926B-4AB7-A701-22E2BD7CF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             Birgitte introducerer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F9A4BF7-E701-4091-AA78-67AC2F3962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4522"/>
            <a:ext cx="5157787" cy="3425694"/>
          </a:xfrm>
        </p:spPr>
      </p:pic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2E3EA67-147A-40BA-8A72-0F75B2497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                To verdener mødes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3F0A2632-367E-41C2-A973-333A9B9D02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6086"/>
            <a:ext cx="5183188" cy="3442565"/>
          </a:xfrm>
        </p:spPr>
      </p:pic>
    </p:spTree>
    <p:extLst>
      <p:ext uri="{BB962C8B-B14F-4D97-AF65-F5344CB8AC3E}">
        <p14:creationId xmlns:p14="http://schemas.microsoft.com/office/powerpoint/2010/main" val="111435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4015F-992A-45E5-BF83-4971E3A5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      Dejlige dage på Frydenlund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FDCF32-4223-4D77-A527-EAF22EA0F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æbleplantagen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CA1923BB-D8FD-4788-85F1-CC0BCE40DC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4522"/>
            <a:ext cx="5157787" cy="3425694"/>
          </a:xfr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40A4605-3352-433E-9573-91B8F5D86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Der bages snobrød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2DAE2502-F409-479A-92DF-0A88E5F290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6086"/>
            <a:ext cx="5183188" cy="3442565"/>
          </a:xfrm>
        </p:spPr>
      </p:pic>
    </p:spTree>
    <p:extLst>
      <p:ext uri="{BB962C8B-B14F-4D97-AF65-F5344CB8AC3E}">
        <p14:creationId xmlns:p14="http://schemas.microsoft.com/office/powerpoint/2010/main" val="307116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9C2F756-2770-4CC2-B96D-1CEAEDF19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      Den Kongelige Ballet</a:t>
            </a:r>
          </a:p>
        </p:txBody>
      </p:sp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C45F8B1A-B92F-4F8A-991F-627E8E0311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80539"/>
            <a:ext cx="5181600" cy="3441510"/>
          </a:xfr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19386E9-88CC-428F-8ADD-5E65A7635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5625"/>
            <a:ext cx="3965713" cy="4351338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481EFB1-E50C-4E34-953A-FAB846DF24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625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01F77-FE4C-41BD-B60A-D13FD906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BCB2A1D2-2F1F-44F8-8DAF-9A89CF1821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53331"/>
            <a:ext cx="2222410" cy="4351338"/>
          </a:xfr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FF2E968E-27C9-4BA8-815D-F425D253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29000"/>
            <a:ext cx="4653103" cy="3099357"/>
          </a:xfrm>
          <a:prstGeom prst="rect">
            <a:avLst/>
          </a:prstGeo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2C6FC80-9E45-4996-AEAF-23EB06AACC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9643"/>
            <a:ext cx="5181600" cy="3441510"/>
          </a:xfrm>
        </p:spPr>
      </p:pic>
    </p:spTree>
    <p:extLst>
      <p:ext uri="{BB962C8B-B14F-4D97-AF65-F5344CB8AC3E}">
        <p14:creationId xmlns:p14="http://schemas.microsoft.com/office/powerpoint/2010/main" val="425946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9B02DDA-6CD4-4BA4-92D7-F09F9E14C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9444"/>
          </a:xfrm>
        </p:spPr>
        <p:txBody>
          <a:bodyPr>
            <a:normAutofit fontScale="90000"/>
          </a:bodyPr>
          <a:lstStyle/>
          <a:p>
            <a:r>
              <a:rPr lang="da-DK" dirty="0"/>
              <a:t>                  </a:t>
            </a:r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Sight</a:t>
            </a:r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seeing</a:t>
            </a:r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 i København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2D003B77-DACA-43BC-92D7-8708836BA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6" y="954570"/>
            <a:ext cx="6551452" cy="4351338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CB486A88-13BB-4598-85DD-D927EBB8D0F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44" y="2747963"/>
            <a:ext cx="5181600" cy="3744912"/>
          </a:xfrm>
        </p:spPr>
      </p:pic>
    </p:spTree>
    <p:extLst>
      <p:ext uri="{BB962C8B-B14F-4D97-AF65-F5344CB8AC3E}">
        <p14:creationId xmlns:p14="http://schemas.microsoft.com/office/powerpoint/2010/main" val="2099172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3632</TotalTime>
  <Words>320</Words>
  <Application>Microsoft Office PowerPoint</Application>
  <PresentationFormat>Widescreen</PresentationFormat>
  <Paragraphs>56</Paragraphs>
  <Slides>33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Office-tema</vt:lpstr>
      <vt:lpstr>            Danseturneen september 2018</vt:lpstr>
      <vt:lpstr>Program på Sjælland 1.-9. september</vt:lpstr>
      <vt:lpstr>Frydenlund er klar – de sidste detaljer diskuteres</vt:lpstr>
      <vt:lpstr>           Øve dag og morgenmad </vt:lpstr>
      <vt:lpstr>                  På besøg på Vedbæk skole</vt:lpstr>
      <vt:lpstr>                  Dejlige dage på Frydenlund</vt:lpstr>
      <vt:lpstr>                  Den Kongelige Ballet</vt:lpstr>
      <vt:lpstr>PowerPoint-præsentation</vt:lpstr>
      <vt:lpstr>                  Sight seeing i København</vt:lpstr>
      <vt:lpstr>Sightseeing </vt:lpstr>
      <vt:lpstr>Endnu en optræden</vt:lpstr>
      <vt:lpstr>Optræden på Frydenlund</vt:lpstr>
      <vt:lpstr>PowerPoint-præsentation</vt:lpstr>
      <vt:lpstr>PowerPoint-præsentation</vt:lpstr>
      <vt:lpstr>PowerPoint-præsentation</vt:lpstr>
      <vt:lpstr>På Frydenlund</vt:lpstr>
      <vt:lpstr>Så er vi klar i Svendborg til at modtage besøgl</vt:lpstr>
      <vt:lpstr>På vej til Svendborg</vt:lpstr>
      <vt:lpstr>Program på Fyn d. 9.-15. september</vt:lpstr>
      <vt:lpstr>På besøg på en dansk bondegård</vt:lpstr>
      <vt:lpstr>Svendborg musikskole</vt:lpstr>
      <vt:lpstr>PowerPoint-præsentation</vt:lpstr>
      <vt:lpstr>På Svendborg Gymnasium</vt:lpstr>
      <vt:lpstr>         Frokost på asiatisk restaurant – inviteret af Ulla og Jan</vt:lpstr>
      <vt:lpstr>Ollerup Musikefterskole</vt:lpstr>
      <vt:lpstr>I svømmehallen</vt:lpstr>
      <vt:lpstr>Hos Borgmesteren</vt:lpstr>
      <vt:lpstr>I Svendborg forsamlingshus</vt:lpstr>
      <vt:lpstr>Servering af indisk mad for ca 70</vt:lpstr>
      <vt:lpstr>Der købes gaver til familie og venner</vt:lpstr>
      <vt:lpstr>Optræden på Svendborg torv</vt:lpstr>
      <vt:lpstr>Så er der afrejse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Danseturneen september 2018</dc:title>
  <dc:creator>Lene Kieler</dc:creator>
  <cp:lastModifiedBy>Lene Kieler</cp:lastModifiedBy>
  <cp:revision>66</cp:revision>
  <dcterms:created xsi:type="dcterms:W3CDTF">2018-11-04T21:17:49Z</dcterms:created>
  <dcterms:modified xsi:type="dcterms:W3CDTF">2018-11-26T15:17:26Z</dcterms:modified>
</cp:coreProperties>
</file>