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2B977-3875-49F5-8239-75272ADAD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25F64F8-296A-448D-B8CF-476C8D46D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C7118C7-8F88-42F2-8CB5-71089E6E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C52C-A0B2-4858-9848-9975B4CEC9AE}" type="datetimeFigureOut">
              <a:rPr lang="da-DK" smtClean="0"/>
              <a:t>12-03-2019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A4882D-F57E-40DC-8502-C48F46B0E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1320001-6494-481D-987D-83AC81E4D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672-0C66-4A35-B7D6-E1EBEF3317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110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986EA-D05F-4F0F-B651-AFEA78A1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CDCAAE6-3E12-4CD2-ACA7-F13F8A12E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D9E9DF-8188-4318-88BD-A7F46B8D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C52C-A0B2-4858-9848-9975B4CEC9AE}" type="datetimeFigureOut">
              <a:rPr lang="da-DK" smtClean="0"/>
              <a:t>12-03-2019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540046D-1D0B-4E36-ADC7-1CF3602D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0B265F-1EC1-4AA2-8CFE-4E1451CC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672-0C66-4A35-B7D6-E1EBEF3317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470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B0A330D-7E5C-4AD0-97C8-B71B2EA194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D0E3749-6B9E-45E1-9F40-B2F695D2A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D09BC4-2724-43D4-BDB3-4B4BFF982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C52C-A0B2-4858-9848-9975B4CEC9AE}" type="datetimeFigureOut">
              <a:rPr lang="da-DK" smtClean="0"/>
              <a:t>12-03-2019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DC20D72-EE0D-4781-9023-7F183B46C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747D0BB-76F2-4AE9-BA33-D5B8FEC2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672-0C66-4A35-B7D6-E1EBEF3317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755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5456E-F654-41D5-A562-C663EB2B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84F42E-4CBB-44C9-BD94-A9321172A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E482BF-8A23-4E26-8F3C-48435DEC7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C52C-A0B2-4858-9848-9975B4CEC9AE}" type="datetimeFigureOut">
              <a:rPr lang="da-DK" smtClean="0"/>
              <a:t>12-03-2019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952B87-1F1E-4D87-A20E-CC1B9823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0017E66-60DE-4AF5-9E20-85054A37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672-0C66-4A35-B7D6-E1EBEF3317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312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F4170-86A9-42D1-914B-D66281C7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4C988E8-6028-4DE9-8FD5-EAFA5B23F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E5EEF0E-DFCE-4F73-9793-AB711DB29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C52C-A0B2-4858-9848-9975B4CEC9AE}" type="datetimeFigureOut">
              <a:rPr lang="da-DK" smtClean="0"/>
              <a:t>12-03-2019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51D0E39-D091-4EDC-9994-8D4A9C4A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371EAE-81DC-4846-BFAE-4E008D39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672-0C66-4A35-B7D6-E1EBEF3317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250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B5B2E-8176-456E-9775-62913E68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D023B1-173D-4CD2-9C8C-3B804A8FB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CB1E0BE-CA87-4307-AEB2-08D127306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385FB7-FC7F-4DD9-AA67-2CF982B2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C52C-A0B2-4858-9848-9975B4CEC9AE}" type="datetimeFigureOut">
              <a:rPr lang="da-DK" smtClean="0"/>
              <a:t>12-03-2019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F3F6FF3-F435-475F-A266-55E3A581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5BD3E4B-555E-49DC-87E3-495A448D0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672-0C66-4A35-B7D6-E1EBEF3317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565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0B453A-7B37-4F4A-84B3-6AEFE763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1FA01E4-E47C-4AC3-822A-9B48B2E31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B22E6A2-9917-4664-AD3F-7D337EFD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7398DF8-EDA2-49EC-AA90-1693C4FF9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8BB64E6-82B3-4FAB-BF29-884B6C5F2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8C8A2F8-E1D7-4785-9039-80EB3196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C52C-A0B2-4858-9848-9975B4CEC9AE}" type="datetimeFigureOut">
              <a:rPr lang="da-DK" smtClean="0"/>
              <a:t>12-03-2019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45742CD-78BE-4C3D-BFD8-4CC5F7404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5967700-C5E0-481D-86EE-DD31D811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672-0C66-4A35-B7D6-E1EBEF3317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274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3AF18-C3E4-4109-9384-461D8C93A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B58DC71-8724-4E0E-B405-9EC5F537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C52C-A0B2-4858-9848-9975B4CEC9AE}" type="datetimeFigureOut">
              <a:rPr lang="da-DK" smtClean="0"/>
              <a:t>12-03-2019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6725FB9-E09A-42A1-9D78-CA9EC3068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2EBD299-5DCF-477F-993C-08893DAC4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672-0C66-4A35-B7D6-E1EBEF3317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208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DF08201-9F2F-4FFD-B918-63DA8C42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C52C-A0B2-4858-9848-9975B4CEC9AE}" type="datetimeFigureOut">
              <a:rPr lang="da-DK" smtClean="0"/>
              <a:t>12-03-2019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524FF02-B378-44B7-B1F2-EF49A4F2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00ACE27-4C74-47A9-BCC9-71142B88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672-0C66-4A35-B7D6-E1EBEF3317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667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BE5E6-B9B7-4CE3-ADB8-624826B6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9E4912-2860-4D9E-82F3-E5A0DD95C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A57D1C3-53B8-4BAF-A8B1-63D68ED40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E7CCF22-0E42-468E-8798-EF6CC209A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C52C-A0B2-4858-9848-9975B4CEC9AE}" type="datetimeFigureOut">
              <a:rPr lang="da-DK" smtClean="0"/>
              <a:t>12-03-2019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FCF120D-BB97-4A33-94AD-C4FFF355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CB04938-AD6C-4F31-A609-CA62DA26C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672-0C66-4A35-B7D6-E1EBEF3317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40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EB665-A343-4E7D-AFCE-FFF2AE830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DFC989D-34FB-45E0-BA80-B376D0EDD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47D5259-A085-4617-B04A-1A3CE99CB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DDA8A9-1449-42AC-9705-1CA0B6539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C52C-A0B2-4858-9848-9975B4CEC9AE}" type="datetimeFigureOut">
              <a:rPr lang="da-DK" smtClean="0"/>
              <a:t>12-03-2019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B505026-7A58-4603-A1DF-45849317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1C77A44-B618-4F1A-8811-0AF983E43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8672-0C66-4A35-B7D6-E1EBEF3317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87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67CDD62-AA7B-4429-A58F-1FFA81211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023A69F-FE1B-4ADE-B404-69B58C5A7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E38E744-24D8-48F6-B6E5-37E107C26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3C52C-A0B2-4858-9848-9975B4CEC9AE}" type="datetimeFigureOut">
              <a:rPr lang="da-DK" smtClean="0"/>
              <a:t>12-03-2019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A98748-596A-40EF-9859-87BF50260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2B8E13-2E31-41D0-8161-BF7A14A85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F8672-0C66-4A35-B7D6-E1EBEF3317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719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72166-A180-4B29-9276-EC024EC5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Rejsebrev 2019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044DB15-67C7-42C3-9B51-5AD0241A5A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Besøg hos børnesundhedsprojektet, som drejer sig om opsporing, behandling og forebyggelse af underernæring blandt de 0-5 årige.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B72CEBB4-77F3-41F4-920B-CD91BD0391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8855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E09A778B-5E51-4488-8613-FF93CEBE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“Combating Malnutrition in Children –Sustainable Health Through Advocacy in The </a:t>
            </a:r>
            <a:r>
              <a:rPr lang="en-US" sz="2800" b="1" dirty="0" err="1"/>
              <a:t>Sunderbans</a:t>
            </a:r>
            <a:r>
              <a:rPr lang="en-US" sz="2800" b="1" dirty="0"/>
              <a:t>, India” </a:t>
            </a:r>
            <a:endParaRPr lang="da-DK" sz="2800" b="1" dirty="0"/>
          </a:p>
        </p:txBody>
      </p:sp>
      <p:sp>
        <p:nvSpPr>
          <p:cNvPr id="19" name="Pladsholder til indhold 18">
            <a:extLst>
              <a:ext uri="{FF2B5EF4-FFF2-40B4-BE49-F238E27FC236}">
                <a16:creationId xmlns:a16="http://schemas.microsoft.com/office/drawing/2014/main" id="{0CD66AAF-B5DC-49F0-B871-675947EF1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39688"/>
            <a:ext cx="5084216" cy="6096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da-DK" sz="3400" dirty="0"/>
          </a:p>
          <a:p>
            <a:pPr marL="0" indent="0">
              <a:buNone/>
            </a:pPr>
            <a:endParaRPr lang="da-DK" sz="3400" dirty="0"/>
          </a:p>
          <a:p>
            <a:pPr marL="0" indent="0">
              <a:buNone/>
            </a:pPr>
            <a:r>
              <a:rPr lang="da-DK" sz="4400" dirty="0"/>
              <a:t>Hvis du vil vide lidt mere, om hvad projektet går ud på og hvordan de enkelte projektaktiviteter bliver udført, kan du med fordel læse sidste års rejsebrev.</a:t>
            </a:r>
          </a:p>
          <a:p>
            <a:pPr marL="0" indent="0">
              <a:buNone/>
            </a:pPr>
            <a:endParaRPr lang="da-DK" sz="4400" dirty="0"/>
          </a:p>
          <a:p>
            <a:pPr marL="0" indent="0">
              <a:buNone/>
            </a:pPr>
            <a:r>
              <a:rPr lang="da-DK" sz="4400" dirty="0"/>
              <a:t>I år har både Inga og jeg besøgt projektet – Inga i en uges tid, jeg nogle uger.</a:t>
            </a:r>
          </a:p>
          <a:p>
            <a:pPr marL="0" indent="0">
              <a:buNone/>
            </a:pPr>
            <a:r>
              <a:rPr lang="da-DK" sz="4400" dirty="0"/>
              <a:t>Som altid modtages vi med stor glæde og en positiv indstilling til vores fælles projekt.</a:t>
            </a:r>
          </a:p>
          <a:p>
            <a:pPr marL="0" indent="0">
              <a:buNone/>
            </a:pPr>
            <a:r>
              <a:rPr lang="da-DK" sz="4400" dirty="0"/>
              <a:t>Anita </a:t>
            </a:r>
            <a:r>
              <a:rPr lang="da-DK" sz="4400" dirty="0" err="1"/>
              <a:t>Boral</a:t>
            </a:r>
            <a:r>
              <a:rPr lang="da-DK" sz="4400" dirty="0"/>
              <a:t> og </a:t>
            </a:r>
            <a:r>
              <a:rPr lang="da-DK" sz="4400" dirty="0" err="1"/>
              <a:t>mr</a:t>
            </a:r>
            <a:r>
              <a:rPr lang="da-DK" sz="4400" dirty="0"/>
              <a:t> Chammad er stadig trofaste projektledere – Anita som den koordinerende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24" name="Billede 23">
            <a:extLst>
              <a:ext uri="{FF2B5EF4-FFF2-40B4-BE49-F238E27FC236}">
                <a16:creationId xmlns:a16="http://schemas.microsoft.com/office/drawing/2014/main" id="{1FD3248A-0773-4849-A118-BBC750B61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90688"/>
            <a:ext cx="2971147" cy="3888477"/>
          </a:xfrm>
          <a:prstGeom prst="rect">
            <a:avLst/>
          </a:prstGeom>
        </p:spPr>
      </p:pic>
      <p:pic>
        <p:nvPicPr>
          <p:cNvPr id="22" name="Pladsholder til indhold 21">
            <a:extLst>
              <a:ext uri="{FF2B5EF4-FFF2-40B4-BE49-F238E27FC236}">
                <a16:creationId xmlns:a16="http://schemas.microsoft.com/office/drawing/2014/main" id="{F5E6F816-4616-46EB-803F-7185420F8F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331" y="2400645"/>
            <a:ext cx="2971147" cy="4351338"/>
          </a:xfrm>
        </p:spPr>
      </p:pic>
    </p:spTree>
    <p:extLst>
      <p:ext uri="{BB962C8B-B14F-4D97-AF65-F5344CB8AC3E}">
        <p14:creationId xmlns:p14="http://schemas.microsoft.com/office/powerpoint/2010/main" val="248152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2AF743-9D38-47B7-A08F-1E58AB2E5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4562"/>
          </a:xfrm>
        </p:spPr>
        <p:txBody>
          <a:bodyPr>
            <a:normAutofit/>
          </a:bodyPr>
          <a:lstStyle/>
          <a:p>
            <a:r>
              <a:rPr lang="da-DK" sz="2800" b="1" dirty="0"/>
              <a:t>Program for besøget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09C279-D92F-4B33-A02E-B22F8A47F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64904"/>
            <a:ext cx="5181600" cy="31010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/>
              <a:t>I samarbejde med os havde Anita og </a:t>
            </a:r>
            <a:r>
              <a:rPr lang="da-DK" dirty="0" err="1"/>
              <a:t>mr</a:t>
            </a:r>
            <a:r>
              <a:rPr lang="da-DK" dirty="0"/>
              <a:t> Chammad lavet et program til os. Vi skulle </a:t>
            </a:r>
          </a:p>
          <a:p>
            <a:r>
              <a:rPr lang="da-DK" dirty="0"/>
              <a:t>På landsbybesøg hvor vi skulle deltage i Mothers Meeting og en Weighing Camp</a:t>
            </a:r>
          </a:p>
          <a:p>
            <a:r>
              <a:rPr lang="da-DK" dirty="0"/>
              <a:t>Holde Workshop for alle der arbejder i projektet – </a:t>
            </a:r>
            <a:r>
              <a:rPr lang="da-DK" dirty="0" err="1"/>
              <a:t>ca</a:t>
            </a:r>
            <a:r>
              <a:rPr lang="da-DK" dirty="0"/>
              <a:t> 40</a:t>
            </a:r>
          </a:p>
          <a:p>
            <a:r>
              <a:rPr lang="da-DK" dirty="0"/>
              <a:t>Holde diverse møder </a:t>
            </a:r>
            <a:r>
              <a:rPr lang="da-DK" dirty="0" err="1"/>
              <a:t>vedr</a:t>
            </a:r>
            <a:r>
              <a:rPr lang="da-DK" dirty="0"/>
              <a:t> økonomi </a:t>
            </a:r>
            <a:r>
              <a:rPr lang="da-DK" dirty="0" err="1"/>
              <a:t>oa</a:t>
            </a:r>
            <a:r>
              <a:rPr lang="da-DK" dirty="0"/>
              <a:t>.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097EFE2E-7D36-4978-947E-5F2CB0BB8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25825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D3268-9641-4A08-8F18-70482C10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b="1" dirty="0"/>
              <a:t>Mothers Meeting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4AA8FE7-094D-4894-B35E-AB190ACB8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24606"/>
            <a:ext cx="5181600" cy="38930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Til Mothers Meetings samles kvinderne i mindre grupper og bliver undervist af én fra projektet – det kan være om det normale barns udvikling, ernæring, problemer når barnet skal fravænnes amning </a:t>
            </a:r>
            <a:r>
              <a:rPr lang="da-DK" dirty="0" err="1"/>
              <a:t>oa</a:t>
            </a:r>
            <a:r>
              <a:rPr lang="da-DK" dirty="0"/>
              <a:t>.</a:t>
            </a:r>
          </a:p>
          <a:p>
            <a:pPr marL="0" indent="0">
              <a:buNone/>
            </a:pPr>
            <a:r>
              <a:rPr lang="da-DK" dirty="0"/>
              <a:t>Der afholdes mange sådanne møder rundt omkring i landsbyerne hver måned. </a:t>
            </a:r>
          </a:p>
          <a:p>
            <a:pPr marL="0" indent="0">
              <a:buNone/>
            </a:pPr>
            <a:r>
              <a:rPr lang="da-DK" dirty="0"/>
              <a:t>Al informationsmateriale er udarbejdet af projektpersonalet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1F406FF7-5A82-4C12-A9DC-FC9E024A3E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24606"/>
            <a:ext cx="5181600" cy="4153376"/>
          </a:xfrm>
        </p:spPr>
      </p:pic>
    </p:spTree>
    <p:extLst>
      <p:ext uri="{BB962C8B-B14F-4D97-AF65-F5344CB8AC3E}">
        <p14:creationId xmlns:p14="http://schemas.microsoft.com/office/powerpoint/2010/main" val="213914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59840-DCB5-469D-B78F-12D561D62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b="1" dirty="0"/>
              <a:t>Weighing camp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29E544-81E5-459C-9D05-927714525B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dirty="0"/>
              <a:t>Sundhedsarbejderne arrangerer  camps som afholdes på en bondes gårdsplads. På disse camps kommer mødrene med deres børn så de kan blive vejet en gang om måneden.</a:t>
            </a:r>
          </a:p>
          <a:p>
            <a:pPr marL="0" indent="0">
              <a:buNone/>
            </a:pPr>
            <a:r>
              <a:rPr lang="da-DK" dirty="0"/>
              <a:t>Den aktuelle vægt plottes ind på et skema. Falder vægten udenfor normalområdet sættes der ind på forskellig vis.</a:t>
            </a:r>
          </a:p>
          <a:p>
            <a:pPr marL="0" indent="0">
              <a:buNone/>
            </a:pPr>
            <a:r>
              <a:rPr lang="da-DK" dirty="0" err="1"/>
              <a:t>Ca</a:t>
            </a:r>
            <a:r>
              <a:rPr lang="da-DK" dirty="0"/>
              <a:t> 4000 børn kontrolleres på disse camps.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0529B3A-2FF5-4324-B948-E88B140A99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870942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3E37C-DCB4-4D0B-9263-EE24BF4F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b="1" dirty="0"/>
              <a:t>Workshop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EEF4ED-8494-428A-BA4F-7F4C2D96BE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Vi holdt workshops over 2 dage</a:t>
            </a:r>
          </a:p>
          <a:p>
            <a:pPr marL="0" indent="0">
              <a:buNone/>
            </a:pPr>
            <a:r>
              <a:rPr lang="da-DK" dirty="0"/>
              <a:t>Dag 1: Tog udgangspunkt i de udfordringer der er i projektet, som gruppen kom frem til under workshop i 2018</a:t>
            </a:r>
          </a:p>
          <a:p>
            <a:pPr marL="0" indent="0">
              <a:buNone/>
            </a:pPr>
            <a:r>
              <a:rPr lang="da-DK" dirty="0"/>
              <a:t>Dag 2: Gruppen havde ønsket at diskutere ”</a:t>
            </a:r>
            <a:r>
              <a:rPr lang="da-DK" dirty="0" err="1"/>
              <a:t>Lifestyle</a:t>
            </a:r>
            <a:r>
              <a:rPr lang="da-DK" dirty="0"/>
              <a:t> management” – det gjorde vi med udgangspunkt i </a:t>
            </a:r>
            <a:r>
              <a:rPr lang="da-DK" dirty="0" err="1"/>
              <a:t>WHOs</a:t>
            </a:r>
            <a:r>
              <a:rPr lang="da-DK" dirty="0"/>
              <a:t> definition af sundhed – både fysisk og mentalt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F72509B-D9CC-4758-B265-E3E07058C3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017" y="3792538"/>
            <a:ext cx="5181600" cy="2914650"/>
          </a:xfr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0B2DA10D-B076-448C-AEA4-247B4D5CD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70034" y="514350"/>
            <a:ext cx="446156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87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89053D-490F-40A2-B2E6-3F09C1BA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b="1" dirty="0"/>
              <a:t>Fortalervirksomhed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FAE59E-60E0-4E99-B67C-0E0DDF68BF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Regeringens program </a:t>
            </a:r>
            <a:r>
              <a:rPr lang="da-DK" dirty="0" err="1"/>
              <a:t>vedr</a:t>
            </a:r>
            <a:r>
              <a:rPr lang="da-DK" dirty="0"/>
              <a:t> børns vækst og udvikling udgår fra de såkaldte ICDS centre. Antallet af disse er steget betydeligt som følge af vores sundhedsarbejderes indsats. Ligeledes fungerer de bedre.</a:t>
            </a:r>
          </a:p>
          <a:p>
            <a:pPr marL="0" indent="0">
              <a:buNone/>
            </a:pPr>
            <a:r>
              <a:rPr lang="da-DK" dirty="0"/>
              <a:t>Flere sundhedsarbejdere sidder i sundhedsudvalg sammen med lokalpolitikere, hvor de taler børnenes sag. 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F55379AC-AFE1-4BDB-8174-535F0B5247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8191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7AA8D-D931-4624-81A3-FBEB5F12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Hjælper det noget?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EE5FBC-FA03-481B-B489-FB41819722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Mange familier har forstået betydningen af selv en let underernæring</a:t>
            </a:r>
          </a:p>
          <a:p>
            <a:r>
              <a:rPr lang="da-DK" dirty="0"/>
              <a:t>Bevidstheden om det normale barns udvikling er blevet meget større.</a:t>
            </a:r>
          </a:p>
          <a:p>
            <a:r>
              <a:rPr lang="da-DK" dirty="0"/>
              <a:t>Flere familier lader nu deres børn vaccinere</a:t>
            </a:r>
          </a:p>
          <a:p>
            <a:r>
              <a:rPr lang="da-DK" dirty="0"/>
              <a:t>Mange familier gør nu brug af ICDS centrene</a:t>
            </a:r>
          </a:p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F685D6AE-6C80-4534-9E4E-1379F8DA0E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626047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429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Rejsebrev 2019</vt:lpstr>
      <vt:lpstr>“Combating Malnutrition in Children –Sustainable Health Through Advocacy in The Sunderbans, India” </vt:lpstr>
      <vt:lpstr>Program for besøget</vt:lpstr>
      <vt:lpstr>Mothers Meeting</vt:lpstr>
      <vt:lpstr>Weighing camp</vt:lpstr>
      <vt:lpstr>Workshop</vt:lpstr>
      <vt:lpstr>Fortalervirksomhed</vt:lpstr>
      <vt:lpstr>Hjælper det noget?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Rejsebrev 2019</dc:title>
  <dc:creator>Lene Kieler</dc:creator>
  <cp:lastModifiedBy>Lene Kieler</cp:lastModifiedBy>
  <cp:revision>25</cp:revision>
  <dcterms:created xsi:type="dcterms:W3CDTF">2019-03-12T12:55:42Z</dcterms:created>
  <dcterms:modified xsi:type="dcterms:W3CDTF">2019-03-13T11:38:51Z</dcterms:modified>
</cp:coreProperties>
</file>